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ProximaNova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9113f9b1aa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9113f9b1a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9c40d9f9_0_2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d9c40d9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113f9b1aa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9113f9b1a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b9a3abeb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b9a3abe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d5f4b554c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d5f4b554c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4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5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8" name="Google Shape;78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3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Relationship Id="rId4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uage blanc sur ciel étoilé bleu foncé" id="104" name="Google Shape;104;p25"/>
          <p:cNvPicPr preferRelativeResize="0"/>
          <p:nvPr/>
        </p:nvPicPr>
        <p:blipFill rotWithShape="1">
          <a:blip r:embed="rId3">
            <a:alphaModFix/>
          </a:blip>
          <a:srcRect b="17067" l="0" r="1719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6000"/>
              <a:t>OPTIMISATION DU SITE </a:t>
            </a:r>
            <a:endParaRPr sz="6000"/>
          </a:p>
        </p:txBody>
      </p:sp>
      <p:sp>
        <p:nvSpPr>
          <p:cNvPr id="106" name="Google Shape;106;p25"/>
          <p:cNvSpPr txBox="1"/>
          <p:nvPr>
            <p:ph idx="1" type="subTitle"/>
          </p:nvPr>
        </p:nvSpPr>
        <p:spPr>
          <a:xfrm>
            <a:off x="510450" y="319986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Chouette Agence</a:t>
            </a:r>
            <a:endParaRPr/>
          </a:p>
        </p:txBody>
      </p:sp>
      <p:sp>
        <p:nvSpPr>
          <p:cNvPr id="107" name="Google Shape;107;p25"/>
          <p:cNvSpPr txBox="1"/>
          <p:nvPr>
            <p:ph idx="1" type="subTitle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cxnSp>
        <p:nvCxnSpPr>
          <p:cNvPr id="108" name="Google Shape;108;p25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490250" y="526350"/>
            <a:ext cx="7214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400"/>
              <a:t>OUTILS UTILISES</a:t>
            </a:r>
            <a:endParaRPr b="1"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400"/>
          </a:p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SzPts val="4400"/>
              <a:buChar char="●"/>
            </a:pPr>
            <a:r>
              <a:rPr lang="fr" sz="4400"/>
              <a:t>GT metrix</a:t>
            </a:r>
            <a:endParaRPr sz="4400"/>
          </a:p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SzPts val="4400"/>
              <a:buChar char="●"/>
            </a:pPr>
            <a:r>
              <a:rPr lang="fr" sz="4400"/>
              <a:t>Lighthouse</a:t>
            </a:r>
            <a:endParaRPr sz="4400"/>
          </a:p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SzPts val="4400"/>
              <a:buChar char="●"/>
            </a:pPr>
            <a:r>
              <a:rPr lang="fr" sz="4400"/>
              <a:t>Chrome Developper Tool</a:t>
            </a:r>
            <a:endParaRPr sz="4400"/>
          </a:p>
          <a:p>
            <a:pPr indent="-508000" lvl="0" marL="457200" rtl="0" algn="l">
              <a:spcBef>
                <a:spcPts val="0"/>
              </a:spcBef>
              <a:spcAft>
                <a:spcPts val="0"/>
              </a:spcAft>
              <a:buSzPts val="4400"/>
              <a:buChar char="●"/>
            </a:pPr>
            <a:r>
              <a:rPr lang="fr" sz="4400"/>
              <a:t>Visual Studio Code</a:t>
            </a:r>
            <a:endParaRPr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/>
          <p:nvPr>
            <p:ph type="title"/>
          </p:nvPr>
        </p:nvSpPr>
        <p:spPr>
          <a:xfrm>
            <a:off x="283050" y="177307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AUDIT GLOBAL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AVANT / APRES</a:t>
            </a:r>
            <a:endParaRPr/>
          </a:p>
        </p:txBody>
      </p:sp>
      <p:sp>
        <p:nvSpPr>
          <p:cNvPr id="119" name="Google Shape;119;p27"/>
          <p:cNvSpPr txBox="1"/>
          <p:nvPr>
            <p:ph idx="2" type="body"/>
          </p:nvPr>
        </p:nvSpPr>
        <p:spPr>
          <a:xfrm>
            <a:off x="4939500" y="311675"/>
            <a:ext cx="3837000" cy="18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20" name="Google Shape;120;p27"/>
          <p:cNvSpPr txBox="1"/>
          <p:nvPr>
            <p:ph idx="2" type="body"/>
          </p:nvPr>
        </p:nvSpPr>
        <p:spPr>
          <a:xfrm>
            <a:off x="4939500" y="2526725"/>
            <a:ext cx="3837000" cy="18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21" name="Google Shape;1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01" cy="252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526725"/>
            <a:ext cx="4572002" cy="261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244050" y="181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PERFORMANCES GLOBALES</a:t>
            </a:r>
            <a:endParaRPr sz="3600"/>
          </a:p>
        </p:txBody>
      </p:sp>
      <p:sp>
        <p:nvSpPr>
          <p:cNvPr id="128" name="Google Shape;128;p28"/>
          <p:cNvSpPr txBox="1"/>
          <p:nvPr>
            <p:ph idx="1" type="body"/>
          </p:nvPr>
        </p:nvSpPr>
        <p:spPr>
          <a:xfrm>
            <a:off x="244050" y="992550"/>
            <a:ext cx="6355200" cy="15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29" name="Google Shape;12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25" y="938726"/>
            <a:ext cx="6528902" cy="19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6800" y="3017775"/>
            <a:ext cx="6810873" cy="197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9"/>
          <p:cNvSpPr txBox="1"/>
          <p:nvPr>
            <p:ph type="title"/>
          </p:nvPr>
        </p:nvSpPr>
        <p:spPr>
          <a:xfrm>
            <a:off x="135750" y="403750"/>
            <a:ext cx="4304700" cy="96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PERFORMANCES</a:t>
            </a:r>
            <a:endParaRPr/>
          </a:p>
        </p:txBody>
      </p:sp>
      <p:sp>
        <p:nvSpPr>
          <p:cNvPr id="136" name="Google Shape;136;p2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fr"/>
              <a:t>IMAGES</a:t>
            </a:r>
            <a:endParaRPr/>
          </a:p>
          <a:p>
            <a:pPr indent="-361950" lvl="0" marL="457200" rtl="0" algn="ctr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fr"/>
              <a:t>Fichiers JS et CSS</a:t>
            </a:r>
            <a:endParaRPr/>
          </a:p>
        </p:txBody>
      </p:sp>
      <p:pic>
        <p:nvPicPr>
          <p:cNvPr id="137" name="Google Shape;13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571750"/>
            <a:ext cx="4549350" cy="2425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2850" y="152400"/>
            <a:ext cx="4549351" cy="2305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9" name="Google Shape;139;p29"/>
          <p:cNvCxnSpPr/>
          <p:nvPr/>
        </p:nvCxnSpPr>
        <p:spPr>
          <a:xfrm>
            <a:off x="4396025" y="2220650"/>
            <a:ext cx="280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40" name="Google Shape;140;p29"/>
          <p:cNvCxnSpPr/>
          <p:nvPr/>
        </p:nvCxnSpPr>
        <p:spPr>
          <a:xfrm>
            <a:off x="4396025" y="4769250"/>
            <a:ext cx="280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0"/>
          <p:cNvSpPr txBox="1"/>
          <p:nvPr>
            <p:ph idx="4294967295" type="title"/>
          </p:nvPr>
        </p:nvSpPr>
        <p:spPr>
          <a:xfrm>
            <a:off x="311700" y="295800"/>
            <a:ext cx="40845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Accessibilité</a:t>
            </a:r>
            <a:endParaRPr sz="3600"/>
          </a:p>
        </p:txBody>
      </p:sp>
      <p:sp>
        <p:nvSpPr>
          <p:cNvPr id="146" name="Google Shape;146;p30"/>
          <p:cNvSpPr txBox="1"/>
          <p:nvPr>
            <p:ph idx="4294967295" type="body"/>
          </p:nvPr>
        </p:nvSpPr>
        <p:spPr>
          <a:xfrm>
            <a:off x="267800" y="1358500"/>
            <a:ext cx="40845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Contraste entre les couleurs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Balisage Accessible (label ARIA)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Changement de langue du document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Images de texte enlevées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fr"/>
              <a:t>testé avec Wavechecker</a:t>
            </a:r>
            <a:endParaRPr/>
          </a:p>
        </p:txBody>
      </p:sp>
      <p:pic>
        <p:nvPicPr>
          <p:cNvPr id="147" name="Google Shape;1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5150" y="0"/>
            <a:ext cx="5018850" cy="264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5150" y="2649275"/>
            <a:ext cx="5018850" cy="2494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 txBox="1"/>
          <p:nvPr>
            <p:ph idx="4294967295" type="title"/>
          </p:nvPr>
        </p:nvSpPr>
        <p:spPr>
          <a:xfrm>
            <a:off x="311700" y="295800"/>
            <a:ext cx="40845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SEO</a:t>
            </a:r>
            <a:endParaRPr sz="3600"/>
          </a:p>
        </p:txBody>
      </p:sp>
      <p:sp>
        <p:nvSpPr>
          <p:cNvPr id="154" name="Google Shape;154;p31"/>
          <p:cNvSpPr txBox="1"/>
          <p:nvPr>
            <p:ph idx="4294967295" type="body"/>
          </p:nvPr>
        </p:nvSpPr>
        <p:spPr>
          <a:xfrm>
            <a:off x="267800" y="1358500"/>
            <a:ext cx="31716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section &lt;HEAD&gt;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meta name=”robots”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meta name=”description”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balise sémantique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fr"/>
              <a:t>titre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fr"/>
              <a:t>html lang=”fr”</a:t>
            </a:r>
            <a:endParaRPr/>
          </a:p>
        </p:txBody>
      </p:sp>
      <p:pic>
        <p:nvPicPr>
          <p:cNvPr id="155" name="Google Shape;15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2525" y="87775"/>
            <a:ext cx="5819349" cy="49416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6" name="Google Shape;156;p31"/>
          <p:cNvCxnSpPr/>
          <p:nvPr/>
        </p:nvCxnSpPr>
        <p:spPr>
          <a:xfrm>
            <a:off x="3298850" y="561750"/>
            <a:ext cx="342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57" name="Google Shape;157;p31"/>
          <p:cNvCxnSpPr/>
          <p:nvPr/>
        </p:nvCxnSpPr>
        <p:spPr>
          <a:xfrm>
            <a:off x="3298850" y="1574325"/>
            <a:ext cx="342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58" name="Google Shape;158;p31"/>
          <p:cNvCxnSpPr/>
          <p:nvPr/>
        </p:nvCxnSpPr>
        <p:spPr>
          <a:xfrm>
            <a:off x="3272525" y="2139250"/>
            <a:ext cx="342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59" name="Google Shape;159;p31"/>
          <p:cNvCxnSpPr/>
          <p:nvPr/>
        </p:nvCxnSpPr>
        <p:spPr>
          <a:xfrm>
            <a:off x="3298850" y="4916075"/>
            <a:ext cx="342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2"/>
          <p:cNvSpPr txBox="1"/>
          <p:nvPr>
            <p:ph type="title"/>
          </p:nvPr>
        </p:nvSpPr>
        <p:spPr>
          <a:xfrm>
            <a:off x="507825" y="877450"/>
            <a:ext cx="8031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SUGGESTIONS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fr" sz="3600"/>
              <a:t>Relier les comptes sur les réseaux sociaux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fr" sz="3600"/>
              <a:t>Utiliser un CDN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fr" sz="3600"/>
              <a:t>Inscription des mentions légales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/>
          <p:nvPr>
            <p:ph idx="4294967295" type="title"/>
          </p:nvPr>
        </p:nvSpPr>
        <p:spPr>
          <a:xfrm>
            <a:off x="311700" y="709050"/>
            <a:ext cx="3890100" cy="372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200"/>
              <a:t>MERCI DE VOTRE ATTENTION</a:t>
            </a:r>
            <a:endParaRPr sz="32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fr" sz="1800">
                <a:solidFill>
                  <a:schemeClr val="accent3"/>
                </a:solidFill>
              </a:rPr>
              <a:t>Patrick PILLET</a:t>
            </a:r>
            <a:endParaRPr sz="3600"/>
          </a:p>
        </p:txBody>
      </p:sp>
      <p:pic>
        <p:nvPicPr>
          <p:cNvPr id="170" name="Google Shape;17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4200" y="152400"/>
            <a:ext cx="4391125" cy="487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